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9BECE-CB85-7E48-B56A-6ECD9973FB2B}" v="10" dt="2025-10-14T12:47:46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Fadet" userId="9c6f57a7-26b1-4fc1-be23-c667ba38fc05" providerId="ADAL" clId="{7FB94A0F-3863-5EBE-96D8-1A31D527FB57}"/>
    <pc:docChg chg="custSel addSld modSld modMainMaster">
      <pc:chgData name="Hugo Fadet" userId="9c6f57a7-26b1-4fc1-be23-c667ba38fc05" providerId="ADAL" clId="{7FB94A0F-3863-5EBE-96D8-1A31D527FB57}" dt="2025-10-14T12:47:56.959" v="39" actId="20577"/>
      <pc:docMkLst>
        <pc:docMk/>
      </pc:docMkLst>
      <pc:sldChg chg="modSp mod">
        <pc:chgData name="Hugo Fadet" userId="9c6f57a7-26b1-4fc1-be23-c667ba38fc05" providerId="ADAL" clId="{7FB94A0F-3863-5EBE-96D8-1A31D527FB57}" dt="2025-10-14T12:47:56.959" v="39" actId="20577"/>
        <pc:sldMkLst>
          <pc:docMk/>
          <pc:sldMk cId="388856452" sldId="256"/>
        </pc:sldMkLst>
        <pc:spChg chg="mod">
          <ac:chgData name="Hugo Fadet" userId="9c6f57a7-26b1-4fc1-be23-c667ba38fc05" providerId="ADAL" clId="{7FB94A0F-3863-5EBE-96D8-1A31D527FB57}" dt="2025-10-14T12:47:56.959" v="39" actId="20577"/>
          <ac:spMkLst>
            <pc:docMk/>
            <pc:sldMk cId="388856452" sldId="256"/>
            <ac:spMk id="3" creationId="{B0B3EDF6-72CF-BBA9-9095-F0A230F7CED4}"/>
          </ac:spMkLst>
        </pc:spChg>
      </pc:sldChg>
      <pc:sldChg chg="new">
        <pc:chgData name="Hugo Fadet" userId="9c6f57a7-26b1-4fc1-be23-c667ba38fc05" providerId="ADAL" clId="{7FB94A0F-3863-5EBE-96D8-1A31D527FB57}" dt="2025-10-14T12:46:35.429" v="30" actId="680"/>
        <pc:sldMkLst>
          <pc:docMk/>
          <pc:sldMk cId="1862297198" sldId="257"/>
        </pc:sldMkLst>
      </pc:sldChg>
      <pc:sldMasterChg chg="addSp delSp modSp mod modSldLayout">
        <pc:chgData name="Hugo Fadet" userId="9c6f57a7-26b1-4fc1-be23-c667ba38fc05" providerId="ADAL" clId="{7FB94A0F-3863-5EBE-96D8-1A31D527FB57}" dt="2025-10-14T12:46:29.750" v="29"/>
        <pc:sldMasterMkLst>
          <pc:docMk/>
          <pc:sldMasterMk cId="367761882" sldId="2147483648"/>
        </pc:sldMasterMkLst>
        <pc:spChg chg="del">
          <ac:chgData name="Hugo Fadet" userId="9c6f57a7-26b1-4fc1-be23-c667ba38fc05" providerId="ADAL" clId="{7FB94A0F-3863-5EBE-96D8-1A31D527FB57}" dt="2025-10-14T12:44:40.144" v="6" actId="478"/>
          <ac:spMkLst>
            <pc:docMk/>
            <pc:sldMasterMk cId="367761882" sldId="2147483648"/>
            <ac:spMk id="2" creationId="{39A939E9-E2C1-F22C-CB37-DBAAA43D4AEE}"/>
          </ac:spMkLst>
        </pc:spChg>
        <pc:spChg chg="del">
          <ac:chgData name="Hugo Fadet" userId="9c6f57a7-26b1-4fc1-be23-c667ba38fc05" providerId="ADAL" clId="{7FB94A0F-3863-5EBE-96D8-1A31D527FB57}" dt="2025-10-14T12:44:40.144" v="6" actId="478"/>
          <ac:spMkLst>
            <pc:docMk/>
            <pc:sldMasterMk cId="367761882" sldId="2147483648"/>
            <ac:spMk id="3" creationId="{0EFC7862-F626-DAD9-CB9D-1DCF8160374E}"/>
          </ac:spMkLst>
        </pc:spChg>
        <pc:spChg chg="del">
          <ac:chgData name="Hugo Fadet" userId="9c6f57a7-26b1-4fc1-be23-c667ba38fc05" providerId="ADAL" clId="{7FB94A0F-3863-5EBE-96D8-1A31D527FB57}" dt="2025-10-14T08:30:13.038" v="0" actId="478"/>
          <ac:spMkLst>
            <pc:docMk/>
            <pc:sldMasterMk cId="367761882" sldId="2147483648"/>
            <ac:spMk id="4" creationId="{B460C3EA-5744-5495-13F6-972227CD1F9F}"/>
          </ac:spMkLst>
        </pc:spChg>
        <pc:spChg chg="del">
          <ac:chgData name="Hugo Fadet" userId="9c6f57a7-26b1-4fc1-be23-c667ba38fc05" providerId="ADAL" clId="{7FB94A0F-3863-5EBE-96D8-1A31D527FB57}" dt="2025-10-14T08:30:13.724" v="1" actId="478"/>
          <ac:spMkLst>
            <pc:docMk/>
            <pc:sldMasterMk cId="367761882" sldId="2147483648"/>
            <ac:spMk id="5" creationId="{BC7BA513-22C6-7712-1832-AB579A8E60CA}"/>
          </ac:spMkLst>
        </pc:spChg>
        <pc:spChg chg="del">
          <ac:chgData name="Hugo Fadet" userId="9c6f57a7-26b1-4fc1-be23-c667ba38fc05" providerId="ADAL" clId="{7FB94A0F-3863-5EBE-96D8-1A31D527FB57}" dt="2025-10-14T08:30:14.674" v="2" actId="478"/>
          <ac:spMkLst>
            <pc:docMk/>
            <pc:sldMasterMk cId="367761882" sldId="2147483648"/>
            <ac:spMk id="6" creationId="{D09627B3-38EC-C247-6615-03493AA0542B}"/>
          </ac:spMkLst>
        </pc:spChg>
        <pc:spChg chg="add mod">
          <ac:chgData name="Hugo Fadet" userId="9c6f57a7-26b1-4fc1-be23-c667ba38fc05" providerId="ADAL" clId="{7FB94A0F-3863-5EBE-96D8-1A31D527FB57}" dt="2025-10-14T12:46:26.415" v="27" actId="947"/>
          <ac:spMkLst>
            <pc:docMk/>
            <pc:sldMasterMk cId="367761882" sldId="2147483648"/>
            <ac:spMk id="7" creationId="{18F6B403-E1E3-CC20-EFBD-C32B5562A836}"/>
          </ac:spMkLst>
        </pc:spChg>
        <pc:spChg chg="add mod">
          <ac:chgData name="Hugo Fadet" userId="9c6f57a7-26b1-4fc1-be23-c667ba38fc05" providerId="ADAL" clId="{7FB94A0F-3863-5EBE-96D8-1A31D527FB57}" dt="2025-10-14T12:44:40.525" v="7"/>
          <ac:spMkLst>
            <pc:docMk/>
            <pc:sldMasterMk cId="367761882" sldId="2147483648"/>
            <ac:spMk id="8" creationId="{456D6C2D-B794-6F42-5C3F-064532A8F81A}"/>
          </ac:spMkLst>
        </pc:spChg>
        <pc:spChg chg="add del mod">
          <ac:chgData name="Hugo Fadet" userId="9c6f57a7-26b1-4fc1-be23-c667ba38fc05" providerId="ADAL" clId="{7FB94A0F-3863-5EBE-96D8-1A31D527FB57}" dt="2025-10-14T12:46:29.750" v="29"/>
          <ac:spMkLst>
            <pc:docMk/>
            <pc:sldMasterMk cId="367761882" sldId="2147483648"/>
            <ac:spMk id="9" creationId="{97E7E018-AA14-889D-82ED-55E3CB728750}"/>
          </ac:spMkLst>
        </pc:spChg>
        <pc:sldLayoutChg chg="addSp delSp modSp mod">
          <pc:chgData name="Hugo Fadet" userId="9c6f57a7-26b1-4fc1-be23-c667ba38fc05" providerId="ADAL" clId="{7FB94A0F-3863-5EBE-96D8-1A31D527FB57}" dt="2025-10-14T12:44:29.380" v="5" actId="1076"/>
          <pc:sldLayoutMkLst>
            <pc:docMk/>
            <pc:sldMasterMk cId="367761882" sldId="2147483648"/>
            <pc:sldLayoutMk cId="367023484" sldId="2147483649"/>
          </pc:sldLayoutMkLst>
          <pc:spChg chg="del">
            <ac:chgData name="Hugo Fadet" userId="9c6f57a7-26b1-4fc1-be23-c667ba38fc05" providerId="ADAL" clId="{7FB94A0F-3863-5EBE-96D8-1A31D527FB57}" dt="2025-10-14T12:44:25.307" v="3" actId="478"/>
            <ac:spMkLst>
              <pc:docMk/>
              <pc:sldMasterMk cId="367761882" sldId="2147483648"/>
              <pc:sldLayoutMk cId="367023484" sldId="2147483649"/>
              <ac:spMk id="2" creationId="{26A5094E-E8DF-CABA-1284-A964E916FA96}"/>
            </ac:spMkLst>
          </pc:spChg>
          <pc:spChg chg="del">
            <ac:chgData name="Hugo Fadet" userId="9c6f57a7-26b1-4fc1-be23-c667ba38fc05" providerId="ADAL" clId="{7FB94A0F-3863-5EBE-96D8-1A31D527FB57}" dt="2025-10-14T12:44:25.307" v="3" actId="478"/>
            <ac:spMkLst>
              <pc:docMk/>
              <pc:sldMasterMk cId="367761882" sldId="2147483648"/>
              <pc:sldLayoutMk cId="367023484" sldId="2147483649"/>
              <ac:spMk id="3" creationId="{E474BAF8-5EFB-977D-57CB-8BAC4A94F01E}"/>
            </ac:spMkLst>
          </pc:spChg>
          <pc:spChg chg="add mod">
            <ac:chgData name="Hugo Fadet" userId="9c6f57a7-26b1-4fc1-be23-c667ba38fc05" providerId="ADAL" clId="{7FB94A0F-3863-5EBE-96D8-1A31D527FB57}" dt="2025-10-14T12:44:29.380" v="5" actId="1076"/>
            <ac:spMkLst>
              <pc:docMk/>
              <pc:sldMasterMk cId="367761882" sldId="2147483648"/>
              <pc:sldLayoutMk cId="367023484" sldId="2147483649"/>
              <ac:spMk id="4" creationId="{13E2F0F9-82C6-80E3-D4A8-D238B33720A0}"/>
            </ac:spMkLst>
          </pc:spChg>
          <pc:spChg chg="add mod">
            <ac:chgData name="Hugo Fadet" userId="9c6f57a7-26b1-4fc1-be23-c667ba38fc05" providerId="ADAL" clId="{7FB94A0F-3863-5EBE-96D8-1A31D527FB57}" dt="2025-10-14T12:44:29.380" v="5" actId="1076"/>
            <ac:spMkLst>
              <pc:docMk/>
              <pc:sldMasterMk cId="367761882" sldId="2147483648"/>
              <pc:sldLayoutMk cId="367023484" sldId="2147483649"/>
              <ac:spMk id="5" creationId="{E97D8EE5-1B0F-6E42-06C6-0B98DAAD14D0}"/>
            </ac:spMkLst>
          </pc:spChg>
        </pc:sldLayoutChg>
        <pc:sldLayoutChg chg="addSp delSp modSp mod">
          <pc:chgData name="Hugo Fadet" userId="9c6f57a7-26b1-4fc1-be23-c667ba38fc05" providerId="ADAL" clId="{7FB94A0F-3863-5EBE-96D8-1A31D527FB57}" dt="2025-10-14T12:46:00.447" v="25" actId="478"/>
          <pc:sldLayoutMkLst>
            <pc:docMk/>
            <pc:sldMasterMk cId="367761882" sldId="2147483648"/>
            <pc:sldLayoutMk cId="2978821766" sldId="2147483650"/>
          </pc:sldLayoutMkLst>
          <pc:spChg chg="del">
            <ac:chgData name="Hugo Fadet" userId="9c6f57a7-26b1-4fc1-be23-c667ba38fc05" providerId="ADAL" clId="{7FB94A0F-3863-5EBE-96D8-1A31D527FB57}" dt="2025-10-14T12:44:57.513" v="8" actId="478"/>
            <ac:spMkLst>
              <pc:docMk/>
              <pc:sldMasterMk cId="367761882" sldId="2147483648"/>
              <pc:sldLayoutMk cId="2978821766" sldId="2147483650"/>
              <ac:spMk id="2" creationId="{D7EE801D-5F70-E36A-3669-034A12D6CFF1}"/>
            </ac:spMkLst>
          </pc:spChg>
          <pc:spChg chg="del">
            <ac:chgData name="Hugo Fadet" userId="9c6f57a7-26b1-4fc1-be23-c667ba38fc05" providerId="ADAL" clId="{7FB94A0F-3863-5EBE-96D8-1A31D527FB57}" dt="2025-10-14T12:44:57.513" v="8" actId="478"/>
            <ac:spMkLst>
              <pc:docMk/>
              <pc:sldMasterMk cId="367761882" sldId="2147483648"/>
              <pc:sldLayoutMk cId="2978821766" sldId="2147483650"/>
              <ac:spMk id="3" creationId="{43C9978B-4FE6-6CFF-2CDB-9A2192E114A0}"/>
            </ac:spMkLst>
          </pc:spChg>
          <pc:spChg chg="del">
            <ac:chgData name="Hugo Fadet" userId="9c6f57a7-26b1-4fc1-be23-c667ba38fc05" providerId="ADAL" clId="{7FB94A0F-3863-5EBE-96D8-1A31D527FB57}" dt="2025-10-14T12:45:58.919" v="23" actId="478"/>
            <ac:spMkLst>
              <pc:docMk/>
              <pc:sldMasterMk cId="367761882" sldId="2147483648"/>
              <pc:sldLayoutMk cId="2978821766" sldId="2147483650"/>
              <ac:spMk id="4" creationId="{429C3BB5-B5FF-6E8B-0F1B-9CC1EF05B317}"/>
            </ac:spMkLst>
          </pc:spChg>
          <pc:spChg chg="del">
            <ac:chgData name="Hugo Fadet" userId="9c6f57a7-26b1-4fc1-be23-c667ba38fc05" providerId="ADAL" clId="{7FB94A0F-3863-5EBE-96D8-1A31D527FB57}" dt="2025-10-14T12:45:59.502" v="24" actId="478"/>
            <ac:spMkLst>
              <pc:docMk/>
              <pc:sldMasterMk cId="367761882" sldId="2147483648"/>
              <pc:sldLayoutMk cId="2978821766" sldId="2147483650"/>
              <ac:spMk id="5" creationId="{48C2FB84-9B57-54E1-C161-3E22FB310D40}"/>
            </ac:spMkLst>
          </pc:spChg>
          <pc:spChg chg="del">
            <ac:chgData name="Hugo Fadet" userId="9c6f57a7-26b1-4fc1-be23-c667ba38fc05" providerId="ADAL" clId="{7FB94A0F-3863-5EBE-96D8-1A31D527FB57}" dt="2025-10-14T12:46:00.447" v="25" actId="478"/>
            <ac:spMkLst>
              <pc:docMk/>
              <pc:sldMasterMk cId="367761882" sldId="2147483648"/>
              <pc:sldLayoutMk cId="2978821766" sldId="2147483650"/>
              <ac:spMk id="6" creationId="{B35EEB44-4F46-4266-7DDC-9AECCECB0538}"/>
            </ac:spMkLst>
          </pc:spChg>
          <pc:spChg chg="add mod">
            <ac:chgData name="Hugo Fadet" userId="9c6f57a7-26b1-4fc1-be23-c667ba38fc05" providerId="ADAL" clId="{7FB94A0F-3863-5EBE-96D8-1A31D527FB57}" dt="2025-10-14T12:44:58.083" v="9"/>
            <ac:spMkLst>
              <pc:docMk/>
              <pc:sldMasterMk cId="367761882" sldId="2147483648"/>
              <pc:sldLayoutMk cId="2978821766" sldId="2147483650"/>
              <ac:spMk id="7" creationId="{43524973-54D0-44F8-A216-96FCE44A77ED}"/>
            </ac:spMkLst>
          </pc:spChg>
          <pc:spChg chg="add mod">
            <ac:chgData name="Hugo Fadet" userId="9c6f57a7-26b1-4fc1-be23-c667ba38fc05" providerId="ADAL" clId="{7FB94A0F-3863-5EBE-96D8-1A31D527FB57}" dt="2025-10-14T12:44:58.083" v="9"/>
            <ac:spMkLst>
              <pc:docMk/>
              <pc:sldMasterMk cId="367761882" sldId="2147483648"/>
              <pc:sldLayoutMk cId="2978821766" sldId="2147483650"/>
              <ac:spMk id="8" creationId="{AA5C7F1B-4B78-A989-B59B-5D5408639DD0}"/>
            </ac:spMkLst>
          </pc:spChg>
        </pc:sldLayoutChg>
        <pc:sldLayoutChg chg="addSp delSp modSp mod">
          <pc:chgData name="Hugo Fadet" userId="9c6f57a7-26b1-4fc1-be23-c667ba38fc05" providerId="ADAL" clId="{7FB94A0F-3863-5EBE-96D8-1A31D527FB57}" dt="2025-10-14T12:45:54.999" v="22" actId="478"/>
          <pc:sldLayoutMkLst>
            <pc:docMk/>
            <pc:sldMasterMk cId="367761882" sldId="2147483648"/>
            <pc:sldLayoutMk cId="2886927984" sldId="2147483652"/>
          </pc:sldLayoutMkLst>
          <pc:spChg chg="del">
            <ac:chgData name="Hugo Fadet" userId="9c6f57a7-26b1-4fc1-be23-c667ba38fc05" providerId="ADAL" clId="{7FB94A0F-3863-5EBE-96D8-1A31D527FB57}" dt="2025-10-14T12:45:16.975" v="10" actId="478"/>
            <ac:spMkLst>
              <pc:docMk/>
              <pc:sldMasterMk cId="367761882" sldId="2147483648"/>
              <pc:sldLayoutMk cId="2886927984" sldId="2147483652"/>
              <ac:spMk id="2" creationId="{867BF906-3CEB-D245-04E3-6D524D5E8699}"/>
            </ac:spMkLst>
          </pc:spChg>
          <pc:spChg chg="del">
            <ac:chgData name="Hugo Fadet" userId="9c6f57a7-26b1-4fc1-be23-c667ba38fc05" providerId="ADAL" clId="{7FB94A0F-3863-5EBE-96D8-1A31D527FB57}" dt="2025-10-14T12:45:16.975" v="10" actId="478"/>
            <ac:spMkLst>
              <pc:docMk/>
              <pc:sldMasterMk cId="367761882" sldId="2147483648"/>
              <pc:sldLayoutMk cId="2886927984" sldId="2147483652"/>
              <ac:spMk id="3" creationId="{7BFA3246-209C-9DB3-7EE3-BA9D679E6319}"/>
            </ac:spMkLst>
          </pc:spChg>
          <pc:spChg chg="del">
            <ac:chgData name="Hugo Fadet" userId="9c6f57a7-26b1-4fc1-be23-c667ba38fc05" providerId="ADAL" clId="{7FB94A0F-3863-5EBE-96D8-1A31D527FB57}" dt="2025-10-14T12:45:16.975" v="10" actId="478"/>
            <ac:spMkLst>
              <pc:docMk/>
              <pc:sldMasterMk cId="367761882" sldId="2147483648"/>
              <pc:sldLayoutMk cId="2886927984" sldId="2147483652"/>
              <ac:spMk id="4" creationId="{85EBCCFA-61F5-98A8-97F2-E332FCFA7CB8}"/>
            </ac:spMkLst>
          </pc:spChg>
          <pc:spChg chg="del">
            <ac:chgData name="Hugo Fadet" userId="9c6f57a7-26b1-4fc1-be23-c667ba38fc05" providerId="ADAL" clId="{7FB94A0F-3863-5EBE-96D8-1A31D527FB57}" dt="2025-10-14T12:45:52.525" v="20" actId="478"/>
            <ac:spMkLst>
              <pc:docMk/>
              <pc:sldMasterMk cId="367761882" sldId="2147483648"/>
              <pc:sldLayoutMk cId="2886927984" sldId="2147483652"/>
              <ac:spMk id="5" creationId="{3726146D-708B-F1E0-C7B3-9D61FDA72FB5}"/>
            </ac:spMkLst>
          </pc:spChg>
          <pc:spChg chg="del">
            <ac:chgData name="Hugo Fadet" userId="9c6f57a7-26b1-4fc1-be23-c667ba38fc05" providerId="ADAL" clId="{7FB94A0F-3863-5EBE-96D8-1A31D527FB57}" dt="2025-10-14T12:45:53.786" v="21" actId="478"/>
            <ac:spMkLst>
              <pc:docMk/>
              <pc:sldMasterMk cId="367761882" sldId="2147483648"/>
              <pc:sldLayoutMk cId="2886927984" sldId="2147483652"/>
              <ac:spMk id="6" creationId="{9BAE3EEF-3B36-F679-BF55-1CDF4B7B492E}"/>
            </ac:spMkLst>
          </pc:spChg>
          <pc:spChg chg="del">
            <ac:chgData name="Hugo Fadet" userId="9c6f57a7-26b1-4fc1-be23-c667ba38fc05" providerId="ADAL" clId="{7FB94A0F-3863-5EBE-96D8-1A31D527FB57}" dt="2025-10-14T12:45:54.999" v="22" actId="478"/>
            <ac:spMkLst>
              <pc:docMk/>
              <pc:sldMasterMk cId="367761882" sldId="2147483648"/>
              <pc:sldLayoutMk cId="2886927984" sldId="2147483652"/>
              <ac:spMk id="7" creationId="{44B7EA9B-529D-3870-38BD-78841B33A312}"/>
            </ac:spMkLst>
          </pc:spChg>
          <pc:spChg chg="add mod">
            <ac:chgData name="Hugo Fadet" userId="9c6f57a7-26b1-4fc1-be23-c667ba38fc05" providerId="ADAL" clId="{7FB94A0F-3863-5EBE-96D8-1A31D527FB57}" dt="2025-10-14T12:45:17.421" v="11"/>
            <ac:spMkLst>
              <pc:docMk/>
              <pc:sldMasterMk cId="367761882" sldId="2147483648"/>
              <pc:sldLayoutMk cId="2886927984" sldId="2147483652"/>
              <ac:spMk id="8" creationId="{F39AFEA0-D59B-580C-28A1-D91DE8DFED5E}"/>
            </ac:spMkLst>
          </pc:spChg>
          <pc:spChg chg="add mod">
            <ac:chgData name="Hugo Fadet" userId="9c6f57a7-26b1-4fc1-be23-c667ba38fc05" providerId="ADAL" clId="{7FB94A0F-3863-5EBE-96D8-1A31D527FB57}" dt="2025-10-14T12:45:17.421" v="11"/>
            <ac:spMkLst>
              <pc:docMk/>
              <pc:sldMasterMk cId="367761882" sldId="2147483648"/>
              <pc:sldLayoutMk cId="2886927984" sldId="2147483652"/>
              <ac:spMk id="9" creationId="{991688D1-A343-1D18-7D23-345894D666A2}"/>
            </ac:spMkLst>
          </pc:spChg>
          <pc:spChg chg="add mod">
            <ac:chgData name="Hugo Fadet" userId="9c6f57a7-26b1-4fc1-be23-c667ba38fc05" providerId="ADAL" clId="{7FB94A0F-3863-5EBE-96D8-1A31D527FB57}" dt="2025-10-14T12:45:17.421" v="11"/>
            <ac:spMkLst>
              <pc:docMk/>
              <pc:sldMasterMk cId="367761882" sldId="2147483648"/>
              <pc:sldLayoutMk cId="2886927984" sldId="2147483652"/>
              <ac:spMk id="10" creationId="{F3C34973-10B1-9F51-4302-D026CF334DAC}"/>
            </ac:spMkLst>
          </pc:spChg>
        </pc:sldLayoutChg>
        <pc:sldLayoutChg chg="addSp delSp modSp mod">
          <pc:chgData name="Hugo Fadet" userId="9c6f57a7-26b1-4fc1-be23-c667ba38fc05" providerId="ADAL" clId="{7FB94A0F-3863-5EBE-96D8-1A31D527FB57}" dt="2025-10-14T12:45:47.867" v="19" actId="478"/>
          <pc:sldLayoutMkLst>
            <pc:docMk/>
            <pc:sldMasterMk cId="367761882" sldId="2147483648"/>
            <pc:sldLayoutMk cId="939984986" sldId="2147483656"/>
          </pc:sldLayoutMkLst>
          <pc:spChg chg="del">
            <ac:chgData name="Hugo Fadet" userId="9c6f57a7-26b1-4fc1-be23-c667ba38fc05" providerId="ADAL" clId="{7FB94A0F-3863-5EBE-96D8-1A31D527FB57}" dt="2025-10-14T12:45:36.033" v="12" actId="478"/>
            <ac:spMkLst>
              <pc:docMk/>
              <pc:sldMasterMk cId="367761882" sldId="2147483648"/>
              <pc:sldLayoutMk cId="939984986" sldId="2147483656"/>
              <ac:spMk id="2" creationId="{3C73AA05-D204-E01D-FC07-196A7CEB4A6D}"/>
            </ac:spMkLst>
          </pc:spChg>
          <pc:spChg chg="del">
            <ac:chgData name="Hugo Fadet" userId="9c6f57a7-26b1-4fc1-be23-c667ba38fc05" providerId="ADAL" clId="{7FB94A0F-3863-5EBE-96D8-1A31D527FB57}" dt="2025-10-14T12:45:36.033" v="12" actId="478"/>
            <ac:spMkLst>
              <pc:docMk/>
              <pc:sldMasterMk cId="367761882" sldId="2147483648"/>
              <pc:sldLayoutMk cId="939984986" sldId="2147483656"/>
              <ac:spMk id="3" creationId="{72B586CD-0FA0-B5A3-F2B8-F52374583C46}"/>
            </ac:spMkLst>
          </pc:spChg>
          <pc:spChg chg="del">
            <ac:chgData name="Hugo Fadet" userId="9c6f57a7-26b1-4fc1-be23-c667ba38fc05" providerId="ADAL" clId="{7FB94A0F-3863-5EBE-96D8-1A31D527FB57}" dt="2025-10-14T12:45:36.033" v="12" actId="478"/>
            <ac:spMkLst>
              <pc:docMk/>
              <pc:sldMasterMk cId="367761882" sldId="2147483648"/>
              <pc:sldLayoutMk cId="939984986" sldId="2147483656"/>
              <ac:spMk id="4" creationId="{3E34C06B-5202-6CB9-02A1-0CA53469EF80}"/>
            </ac:spMkLst>
          </pc:spChg>
          <pc:spChg chg="del">
            <ac:chgData name="Hugo Fadet" userId="9c6f57a7-26b1-4fc1-be23-c667ba38fc05" providerId="ADAL" clId="{7FB94A0F-3863-5EBE-96D8-1A31D527FB57}" dt="2025-10-14T12:45:47.867" v="19" actId="478"/>
            <ac:spMkLst>
              <pc:docMk/>
              <pc:sldMasterMk cId="367761882" sldId="2147483648"/>
              <pc:sldLayoutMk cId="939984986" sldId="2147483656"/>
              <ac:spMk id="5" creationId="{B7BF18ED-7004-D6B5-182C-752A48B4573D}"/>
            </ac:spMkLst>
          </pc:spChg>
          <pc:spChg chg="del">
            <ac:chgData name="Hugo Fadet" userId="9c6f57a7-26b1-4fc1-be23-c667ba38fc05" providerId="ADAL" clId="{7FB94A0F-3863-5EBE-96D8-1A31D527FB57}" dt="2025-10-14T12:45:46.723" v="18" actId="478"/>
            <ac:spMkLst>
              <pc:docMk/>
              <pc:sldMasterMk cId="367761882" sldId="2147483648"/>
              <pc:sldLayoutMk cId="939984986" sldId="2147483656"/>
              <ac:spMk id="6" creationId="{BE04DEE9-DBD0-BA6C-B9D7-4FA1F54115B1}"/>
            </ac:spMkLst>
          </pc:spChg>
          <pc:spChg chg="del">
            <ac:chgData name="Hugo Fadet" userId="9c6f57a7-26b1-4fc1-be23-c667ba38fc05" providerId="ADAL" clId="{7FB94A0F-3863-5EBE-96D8-1A31D527FB57}" dt="2025-10-14T12:45:45.868" v="17" actId="478"/>
            <ac:spMkLst>
              <pc:docMk/>
              <pc:sldMasterMk cId="367761882" sldId="2147483648"/>
              <pc:sldLayoutMk cId="939984986" sldId="2147483656"/>
              <ac:spMk id="7" creationId="{649760A9-B505-B509-2892-B0D6A897DD24}"/>
            </ac:spMkLst>
          </pc:spChg>
          <pc:spChg chg="add mod">
            <ac:chgData name="Hugo Fadet" userId="9c6f57a7-26b1-4fc1-be23-c667ba38fc05" providerId="ADAL" clId="{7FB94A0F-3863-5EBE-96D8-1A31D527FB57}" dt="2025-10-14T12:45:38.708" v="14" actId="14100"/>
            <ac:spMkLst>
              <pc:docMk/>
              <pc:sldMasterMk cId="367761882" sldId="2147483648"/>
              <pc:sldLayoutMk cId="939984986" sldId="2147483656"/>
              <ac:spMk id="8" creationId="{E33537F1-C30A-6AB4-1C0B-F229D43C89B2}"/>
            </ac:spMkLst>
          </pc:spChg>
          <pc:spChg chg="add mod">
            <ac:chgData name="Hugo Fadet" userId="9c6f57a7-26b1-4fc1-be23-c667ba38fc05" providerId="ADAL" clId="{7FB94A0F-3863-5EBE-96D8-1A31D527FB57}" dt="2025-10-14T12:45:44.369" v="16" actId="14100"/>
            <ac:spMkLst>
              <pc:docMk/>
              <pc:sldMasterMk cId="367761882" sldId="2147483648"/>
              <pc:sldLayoutMk cId="939984986" sldId="2147483656"/>
              <ac:spMk id="9" creationId="{808305A3-9727-8937-1D7D-B62F91E1DC46}"/>
            </ac:spMkLst>
          </pc:spChg>
          <pc:spChg chg="add mod">
            <ac:chgData name="Hugo Fadet" userId="9c6f57a7-26b1-4fc1-be23-c667ba38fc05" providerId="ADAL" clId="{7FB94A0F-3863-5EBE-96D8-1A31D527FB57}" dt="2025-10-14T12:45:38.708" v="14" actId="14100"/>
            <ac:spMkLst>
              <pc:docMk/>
              <pc:sldMasterMk cId="367761882" sldId="2147483648"/>
              <pc:sldLayoutMk cId="939984986" sldId="2147483656"/>
              <ac:spMk id="10" creationId="{92EE9D4B-A3E0-8D9A-7CC4-71CC7387E8C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3E2F0F9-82C6-80E3-D4A8-D238B33720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7562" y="1253350"/>
            <a:ext cx="10836876" cy="164028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Change the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97D8EE5-1B0F-6E42-06C6-0B98DAAD14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9584" y="3197341"/>
            <a:ext cx="9144000" cy="428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Change the style of the </a:t>
            </a:r>
            <a:r>
              <a:rPr lang="fr-FR" dirty="0" err="1"/>
              <a:t>mask</a:t>
            </a:r>
            <a:r>
              <a:rPr lang="fr-FR" dirty="0"/>
              <a:t> captions</a:t>
            </a:r>
          </a:p>
        </p:txBody>
      </p:sp>
    </p:spTree>
    <p:extLst>
      <p:ext uri="{BB962C8B-B14F-4D97-AF65-F5344CB8AC3E}">
        <p14:creationId xmlns:p14="http://schemas.microsoft.com/office/powerpoint/2010/main" val="36702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43524973-54D0-44F8-A216-96FCE44A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1" y="1825625"/>
            <a:ext cx="11496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A5C7F1B-4B78-A989-B59B-5D5408639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990" y="365126"/>
            <a:ext cx="11517937" cy="11794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Change the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97882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39AFEA0-D59B-580C-28A1-D91DE8DFE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990" y="365126"/>
            <a:ext cx="11517937" cy="11794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Change the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91688D1-A343-1D18-7D23-345894D666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7991" y="1825625"/>
            <a:ext cx="5550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levelv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3C34973-10B1-9F51-4302-D026CF334DA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36305" y="1825625"/>
            <a:ext cx="55508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9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33537F1-C30A-6AB4-1C0B-F229D43C8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58" y="423818"/>
            <a:ext cx="4275068" cy="163358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Change the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808305A3-9727-8937-1D7D-B62F91E1D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2206" y="423818"/>
            <a:ext cx="6665664" cy="5445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2EE9D4B-A3E0-8D9A-7CC4-71CC7387E8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6958" y="1977887"/>
            <a:ext cx="4275068" cy="3891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98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18F6B403-E1E3-CC20-EFBD-C32B5562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1" y="365125"/>
            <a:ext cx="114969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Change the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56D6C2D-B794-6F42-5C3F-064532A8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991" y="1825625"/>
            <a:ext cx="11496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A4D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90057-686A-734C-64B8-DEBCB021C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265" y="672756"/>
            <a:ext cx="10750377" cy="2583206"/>
          </a:xfrm>
        </p:spPr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B3EDF6-72CF-BBA9-9095-F0A230F7CE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429001"/>
            <a:ext cx="9144000" cy="71051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1B3FE5B-AEDC-DA03-511C-80E8FADFA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A617F7-E01D-1203-9776-1AF72E92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97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YFD3JESRWWD5-620435128-860460</_dlc_DocId>
    <_dlc_DocIdUrl xmlns="06e2f7bb-c9b2-4e0e-a86d-0f19da7e4936">
      <Url>https://idpegasesas.sharepoint.com/sites/ComnCoEvents/_layouts/15/DocIdRedir.aspx?ID=YFD3JESRWWD5-620435128-860460</Url>
      <Description>YFD3JESRWWD5-620435128-860460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4" ma:contentTypeDescription="Crée un document." ma:contentTypeScope="" ma:versionID="e25590075929524fe4a81a216c5a6ae0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620feb93895c1b5c4de57b94c7532a13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449B26-542E-4728-8F46-6D0D429F00A8}">
  <ds:schemaRefs>
    <ds:schemaRef ds:uri="http://schemas.microsoft.com/office/2006/metadata/properties"/>
    <ds:schemaRef ds:uri="9b373ee6-7c28-4043-ad0b-3e3378acf4cf"/>
    <ds:schemaRef ds:uri="http://schemas.microsoft.com/office/2006/documentManagement/types"/>
    <ds:schemaRef ds:uri="http://purl.org/dc/elements/1.1/"/>
    <ds:schemaRef ds:uri="06e2f7bb-c9b2-4e0e-a86d-0f19da7e4936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0FD621-5C6D-40EB-A481-14ECE72174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B8401-D7D1-4ECE-A8A2-C19759F301F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5AEADD3-D6FE-439A-B29F-20B37AAFA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2f7bb-c9b2-4e0e-a86d-0f19da7e4936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Fadet</dc:creator>
  <cp:lastModifiedBy>Hugo Fadet</cp:lastModifiedBy>
  <cp:revision>1</cp:revision>
  <dcterms:created xsi:type="dcterms:W3CDTF">2025-10-14T07:54:43Z</dcterms:created>
  <dcterms:modified xsi:type="dcterms:W3CDTF">2025-10-14T12:48:02Z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_dlc_DocIdItemGuid">
    <vt:lpwstr>221d95f5-5a14-4b23-bdbc-91ca4d74b18d</vt:lpwstr>
  </property>
  <property fmtid="{D5CDD505-2E9C-101B-9397-08002B2CF9AE}" pid="4" name="MediaServiceImageTags">
    <vt:lpwstr/>
  </property>
</Properties>
</file>