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94" r:id="rId2"/>
  </p:sldMasterIdLst>
  <p:handoutMasterIdLst>
    <p:handoutMasterId r:id="rId5"/>
  </p:handoutMasterIdLst>
  <p:sldIdLst>
    <p:sldId id="264" r:id="rId3"/>
    <p:sldId id="265" r:id="rId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4"/>
    <a:srgbClr val="02B7FF"/>
    <a:srgbClr val="9B0875"/>
    <a:srgbClr val="03ABEE"/>
    <a:srgbClr val="09AEEE"/>
    <a:srgbClr val="70316B"/>
    <a:srgbClr val="702D64"/>
    <a:srgbClr val="701A65"/>
    <a:srgbClr val="66185C"/>
    <a:srgbClr val="661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749"/>
    <p:restoredTop sz="94680"/>
  </p:normalViewPr>
  <p:slideViewPr>
    <p:cSldViewPr snapToGrid="0" snapToObjects="1">
      <p:cViewPr varScale="1">
        <p:scale>
          <a:sx n="272" d="100"/>
          <a:sy n="272" d="100"/>
        </p:scale>
        <p:origin x="216" y="6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3155-55A5-5D44-834B-F455CBE24D99}" type="datetimeFigureOut">
              <a:rPr lang="fr-FR" smtClean="0"/>
              <a:t>15/11/2023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728-3C10-5046-9B11-B82A16BC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41668-81B9-76B0-F333-366E13E3F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7610" y="285898"/>
            <a:ext cx="6310878" cy="185513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ECF801-9E79-BE8E-C099-B9189D12D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7610" y="2138881"/>
            <a:ext cx="6310878" cy="27218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EDE0D98-B9AB-2C4D-E094-05982367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F47F2B0-4CFB-EC51-8BEA-AE7C2692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5C107BB-77A1-032C-33A2-9494D0C472B9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0779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4854AC-6D42-FCCA-327F-99EF5BE35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7920" y="274638"/>
            <a:ext cx="1971675" cy="459422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E43138-DB5F-F5AF-EA5E-32D977A20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20176" y="274638"/>
            <a:ext cx="4215344" cy="459422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3E718D-E160-D2BA-79D6-649E3901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1FBD27-1334-8A97-D90A-6280BC57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543066-1F5D-4D54-5ED5-4238C8E7DD78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9625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F05B79B1-2682-EFC9-1B6D-24C2EE0AED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27611" y="1268412"/>
            <a:ext cx="6379722" cy="360044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ZONE TEXT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35BFF7C-8954-B4CB-9722-D27E00A1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11" y="274638"/>
            <a:ext cx="6310467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CACFDC-F406-3E98-7164-84D409145A0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C9A56A-75CB-8EAA-EA17-F0F368E6D0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85F3E1-BD14-E59B-EC3F-B07A7681BAB9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82146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87ECC-570E-0D46-4604-285EA7D4C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E8C0E3-326A-2F33-443B-709F0A8E8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38B115A-B271-606B-4E8E-0BDE18687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06A7DC5-2816-740D-97E4-5D8497474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7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A0C62-DD77-E05F-1FC3-3B3C4517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E4C88A-1B44-7043-D63F-13454E92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D247489-166C-05D9-F874-FDA3265A0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2EC60BD7-A42E-3250-6C0C-222CF7253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94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0EA2C-BFB9-922D-F422-1A80C0EC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466613-23EA-4683-222D-0A2C6BEE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DFE43A2-B105-2ABA-B2DD-668FC7E91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F4A8BE8-7C93-0AA1-303E-65EC6C952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955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58305-A087-40E0-DE54-39DCC234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6E2A6-8F53-E41E-04DA-C1EAD0926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851DB9-5D85-75D4-60E7-7E2A70B91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F06548CB-434C-E0FB-3A1C-6EED017D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55FB8CD0-66C9-5605-DCD9-666F9A9CC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184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E6825-8C4C-F710-849A-DBD0B0E3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01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63EF91-2747-B085-B2C5-EC9CEC7E9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01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591B31-F4CA-F7C3-9CD9-9D45D7D8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901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097E37-CA1A-57F4-D02B-FDF5F5667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55813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8CD1478-98AE-705B-B7FA-0C222892E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55813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D153EA5-BCDD-0ACA-F318-1B31DFE2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2F52842-E7A4-C96B-EBB7-900BDA52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063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DA5C2-9E28-4DA9-71F7-E0DBDDF1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DFAA14C-465D-AD00-0A5B-6B0C0BBE3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F8B5E24-FD45-D675-E436-ED27378BF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89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7EB037F-BC4E-5ECF-1D80-21A47E299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1B82892-912C-9743-1057-593C822A9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16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4A78E-919A-39FE-00DF-B1D33F46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EF9B3E-ECA1-30B8-77FC-9DC40E724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368" y="342900"/>
            <a:ext cx="4490495" cy="4059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19133E-B555-DC37-F29A-A90573CBC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90E1E03E-B64F-7978-BEEE-6F1ABDA1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1EEB112-34AA-CEED-3BB1-6E11B09E6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19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A4E8D-91FB-734D-4C52-CD7A8FE8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11" y="274638"/>
            <a:ext cx="6338115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703EC-0299-5061-19BC-0A537B867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610" y="1370013"/>
            <a:ext cx="6338115" cy="3498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A579BFB-AC5D-6CB3-EBB2-23B59C213C6B}"/>
              </a:ext>
            </a:extLst>
          </p:cNvPr>
          <p:cNvSpPr txBox="1">
            <a:spLocks/>
          </p:cNvSpPr>
          <p:nvPr userDrawn="1"/>
        </p:nvSpPr>
        <p:spPr>
          <a:xfrm>
            <a:off x="6808325" y="48688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A713F6-7F71-6B39-0F45-A83099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61FC8F-9B98-9FFE-FF08-E252880E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D3E0C8D-20F4-7C3E-4958-96454288FEAC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82537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32B878-E2EB-DEE0-416D-50A23D57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F9EA3D-50DF-2C77-9AC7-87D825702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137417" cy="4052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CE893C-872F-9A69-E13C-5234BF59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5CF16D63-BCBE-420B-A451-94FD5566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C7F4C8C3-D46A-90E5-B3CF-75AF887AF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599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CD567A-821E-04BE-9A91-17B4E360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F0366A-F483-4604-14FC-A9A3184D9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93CAA74B-592F-8839-593C-253CF438B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5D732302-6085-8A7A-703C-C50FB3E67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368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90575D-3F96-8A35-02C9-1B4D14454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62662" y="274638"/>
            <a:ext cx="1971675" cy="4357687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3C1DAC-E067-BE59-4B87-4B71804A2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637" y="274638"/>
            <a:ext cx="5762625" cy="4357687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1FCA066-779E-F32D-68DF-7184AF6E3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A9D157FD-9C51-195A-9980-0B5BC42E2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04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D953B-96F9-1F1C-78B9-74640913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045" y="257204"/>
            <a:ext cx="6334465" cy="175105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2CE5A3-3514-0A74-F05C-707033A2A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5044" y="2168376"/>
            <a:ext cx="6334465" cy="2717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0EAC72-0630-2332-442D-0F69C654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ED9D4B-7797-3967-55C0-25C37709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37D643-ECDF-F6E0-FFC5-EC7113CE9DEC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2236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E9A9A-2F21-9119-E975-E8809132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478" y="274638"/>
            <a:ext cx="6306158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60F5D7-89CE-6393-435A-DF25D8E36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2478" y="1370012"/>
            <a:ext cx="3086101" cy="3498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F99520-2007-75D6-ED8A-23B9CD75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8578" y="1370012"/>
            <a:ext cx="3220057" cy="34988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B724BA9-7884-B4AB-5C95-30BD6692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0609252-85A5-5C80-0C11-20FE9982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4F3D09D-3A96-EC4B-8F07-1A2140E5977C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20098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33709-CB76-B0CD-857D-2CE74D57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983" y="274638"/>
            <a:ext cx="6298241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577A3A-E1C0-07E7-63E5-FBEBBA208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983" y="1260476"/>
            <a:ext cx="2979399" cy="6178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BBBE23-82FD-361D-49B4-35DEF7F0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1983" y="1879599"/>
            <a:ext cx="2995834" cy="29879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B1F5A7-607D-B52D-06B1-7367138CF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7817" y="1260475"/>
            <a:ext cx="330240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48DC75-8287-C87A-8CF7-71144F66A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7817" y="1879599"/>
            <a:ext cx="3302407" cy="29879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1121A96-1F89-3A55-DD9D-8A122E60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1AE0562-CB65-B216-DD2D-E96CA11C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77C01D0-3FFD-6AFC-C42C-404D52D94D05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3626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54C9C-CC43-7E6C-9DD3-3885D3B7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176" y="274638"/>
            <a:ext cx="6360934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EE81B37-AF48-D8A3-C64E-753E3B724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176" y="1268413"/>
            <a:ext cx="6349333" cy="3600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4A582D-5B60-7F31-E549-EBC38599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CD2CAE-BE04-0DDE-44D5-BF4D7D71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4015087-F22F-CADB-9154-7FFF2EC17473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9899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C2619-4CDE-EF45-9608-DB2A4F7F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044" y="301214"/>
            <a:ext cx="6303035" cy="1142528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BF2DCE-6D04-2EA7-AAA6-30532E5D9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229" y="1443742"/>
            <a:ext cx="3411954" cy="341996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4BF603-31B0-8F1A-31EB-B44EB9016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5044" y="1443742"/>
            <a:ext cx="2914185" cy="3398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C164D59-0EF2-2685-EDDD-F2ECE478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3B8F165-0FE5-932B-98C3-E7C8DD90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77A847A-7E45-B9E1-F674-9355708270E1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2185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990A7-E720-174C-72AE-C0F4A48F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296" y="289932"/>
            <a:ext cx="2274569" cy="1253118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1D1DA7-B297-42A3-AC21-B564051B3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12865" y="273012"/>
            <a:ext cx="4037559" cy="4597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D5AD19-527B-9AC1-04D5-23257A4CD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8296" y="1543050"/>
            <a:ext cx="2274569" cy="3327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9244B92-75D4-B134-BEF4-F9BE5B41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1D006ED-CEAD-9C51-B7D3-1EA81217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BFE41A8-3B5A-1496-0E20-726F61685E2B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9688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879F7-DBAA-5BEC-6A61-0839BB30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611" y="274638"/>
            <a:ext cx="6310468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8FB8FB-12B8-4F96-C833-02BB3E33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27611" y="1370013"/>
            <a:ext cx="6310468" cy="349884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412BCCA-F428-7D74-5412-F53C2C94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9423" y="4906032"/>
            <a:ext cx="1660928" cy="2217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75A947D-2707-6E1C-0B3D-6FF8E37D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852" y="4868863"/>
            <a:ext cx="2791987" cy="2746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5A7FE2-21DD-85A3-84B6-5023E776C29B}"/>
              </a:ext>
            </a:extLst>
          </p:cNvPr>
          <p:cNvSpPr txBox="1">
            <a:spLocks/>
          </p:cNvSpPr>
          <p:nvPr userDrawn="1"/>
        </p:nvSpPr>
        <p:spPr>
          <a:xfrm>
            <a:off x="7872761" y="4868862"/>
            <a:ext cx="9929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1B042-DC21-C047-A75C-86D93797B5D2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73944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DB87C87-EF47-DA3E-18C8-50EFEB223F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80" y="0"/>
            <a:ext cx="9141619" cy="51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roquis, blanc, conception&#10;&#10;Description générée automatiquement">
            <a:extLst>
              <a:ext uri="{FF2B5EF4-FFF2-40B4-BE49-F238E27FC236}">
                <a16:creationId xmlns:a16="http://schemas.microsoft.com/office/drawing/2014/main" id="{989733D8-B9B7-5B00-A7BF-911117BDF0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80" y="0"/>
            <a:ext cx="9141619" cy="51448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34F3B6-57D0-95AB-391B-8654E65A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00" y="274638"/>
            <a:ext cx="824829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73634A-81F1-EB90-6396-0BF567F03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900" y="1370013"/>
            <a:ext cx="8248292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02150C58-3394-FB4D-A9DD-7887EC276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12692" y="4868862"/>
            <a:ext cx="1660928" cy="26567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B3DC735-F367-264E-9B0F-B343D0555BEF}" type="datetimeFigureOut">
              <a:rPr lang="fr-FR" smtClean="0"/>
              <a:pPr/>
              <a:t>15/11/2023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F8F639F3-223F-D5DD-47EB-EA095B1C9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88189" y="4868863"/>
            <a:ext cx="2088165" cy="2746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DE53306C-08A4-A0AD-B4B2-7E36BE9DC4B4}"/>
              </a:ext>
            </a:extLst>
          </p:cNvPr>
          <p:cNvSpPr txBox="1">
            <a:spLocks/>
          </p:cNvSpPr>
          <p:nvPr userDrawn="1"/>
        </p:nvSpPr>
        <p:spPr>
          <a:xfrm>
            <a:off x="145900" y="4851153"/>
            <a:ext cx="100039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8D1B042-DC21-C047-A75C-86D93797B5D2}" type="slidenum">
              <a:rPr lang="fr-FR" sz="1000" smtClean="0">
                <a:solidFill>
                  <a:schemeClr val="tx1"/>
                </a:solidFill>
              </a:rPr>
              <a:pPr algn="l"/>
              <a:t>‹N°›</a:t>
            </a:fld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AD472CA-C423-1F82-9BC8-134215F4B7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8515" y="1598212"/>
            <a:ext cx="6303513" cy="32706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6E5A1C4-ED0D-5321-8F12-348400E7E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15" y="274638"/>
            <a:ext cx="6303513" cy="1228159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85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A41A9-DD7F-D2B2-E3F7-6ED7E180C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485468-7726-60A4-4098-B37A48DAA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687634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eption personnalisé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0</Words>
  <Application>Microsoft Macintosh PowerPoint</Application>
  <PresentationFormat>Affichage à l'écran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2_Conception personnalisée</vt:lpstr>
      <vt:lpstr>3_Conception personnalisée</vt:lpstr>
      <vt:lpstr>Présentation PowerPoint</vt:lpstr>
      <vt:lpstr>Présentation PowerPoint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Arnaud  Saunier</dc:creator>
  <cp:lastModifiedBy>Enzo Colognis</cp:lastModifiedBy>
  <cp:revision>44</cp:revision>
  <dcterms:created xsi:type="dcterms:W3CDTF">2019-04-29T10:49:20Z</dcterms:created>
  <dcterms:modified xsi:type="dcterms:W3CDTF">2023-11-15T15:55:06Z</dcterms:modified>
</cp:coreProperties>
</file>